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7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5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4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8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4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7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5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9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3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3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8964-B060-45E0-863E-B7897375EC1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99409-96FD-4DAD-BD64-618D4DE4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/>
          </a:bodyPr>
          <a:lstStyle/>
          <a:p>
            <a:r>
              <a:rPr lang="en-ID" dirty="0"/>
              <a:t>MEMADUKAN ILMU AGAMA DAN UMUM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9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D" sz="3600" dirty="0" err="1"/>
              <a:t>Manakah</a:t>
            </a:r>
            <a:r>
              <a:rPr lang="en-ID" sz="3600" dirty="0"/>
              <a:t> yang </a:t>
            </a:r>
            <a:r>
              <a:rPr lang="en-ID" sz="3600" dirty="0" err="1"/>
              <a:t>lebih</a:t>
            </a:r>
            <a:r>
              <a:rPr lang="en-ID" sz="3600" dirty="0"/>
              <a:t> </a:t>
            </a:r>
            <a:r>
              <a:rPr lang="en-ID" sz="3600" dirty="0" err="1"/>
              <a:t>utama</a:t>
            </a:r>
            <a:r>
              <a:rPr lang="en-ID" sz="3600" dirty="0"/>
              <a:t> </a:t>
            </a:r>
            <a:r>
              <a:rPr lang="en-ID" sz="3600" dirty="0" err="1"/>
              <a:t>mempelajari</a:t>
            </a:r>
            <a:r>
              <a:rPr lang="en-ID" sz="3600" dirty="0"/>
              <a:t> </a:t>
            </a:r>
            <a:r>
              <a:rPr lang="en-ID" sz="3600" dirty="0" err="1"/>
              <a:t>ilmu</a:t>
            </a:r>
            <a:r>
              <a:rPr lang="en-ID" sz="3600" dirty="0"/>
              <a:t> agama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ilmu</a:t>
            </a:r>
            <a:r>
              <a:rPr lang="en-ID" sz="3600" dirty="0"/>
              <a:t> </a:t>
            </a:r>
            <a:r>
              <a:rPr lang="en-ID" sz="3600" dirty="0" err="1"/>
              <a:t>umum</a:t>
            </a:r>
            <a:r>
              <a:rPr lang="en-ID" sz="3600" dirty="0"/>
              <a:t>?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1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Mengenal</a:t>
            </a:r>
            <a:r>
              <a:rPr lang="en-ID" dirty="0"/>
              <a:t> </a:t>
            </a:r>
            <a:r>
              <a:rPr lang="en-ID" dirty="0" err="1"/>
              <a:t>Ayat-ayat</a:t>
            </a:r>
            <a:r>
              <a:rPr lang="en-ID" dirty="0"/>
              <a:t> Allah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D" dirty="0" err="1"/>
              <a:t>Ayat-ayat</a:t>
            </a:r>
            <a:r>
              <a:rPr lang="en-ID" dirty="0"/>
              <a:t> Allah </a:t>
            </a:r>
            <a:r>
              <a:rPr lang="en-ID" dirty="0">
                <a:sym typeface="Wingdings"/>
              </a:rPr>
              <a:t></a:t>
            </a:r>
            <a:r>
              <a:rPr lang="en-ID" dirty="0"/>
              <a:t> </a:t>
            </a:r>
            <a:r>
              <a:rPr lang="en-ID" dirty="0" err="1"/>
              <a:t>Ayat</a:t>
            </a:r>
            <a:r>
              <a:rPr lang="en-ID" dirty="0"/>
              <a:t> </a:t>
            </a:r>
            <a:r>
              <a:rPr lang="en-ID" dirty="0" err="1"/>
              <a:t>Qauliyah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Kauniyah</a:t>
            </a:r>
            <a:r>
              <a:rPr lang="en-ID" dirty="0"/>
              <a:t> </a:t>
            </a:r>
            <a:endParaRPr lang="en-US" dirty="0"/>
          </a:p>
          <a:p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Qauliyah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yang </a:t>
            </a:r>
            <a:r>
              <a:rPr lang="en-US" dirty="0" err="1"/>
              <a:t>difirmankan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 </a:t>
            </a:r>
            <a:r>
              <a:rPr lang="en-US" dirty="0" err="1"/>
              <a:t>swt</a:t>
            </a:r>
            <a:r>
              <a:rPr lang="en-US" dirty="0"/>
              <a:t>. di </a:t>
            </a:r>
            <a:r>
              <a:rPr lang="en-US" dirty="0" err="1"/>
              <a:t>dalam</a:t>
            </a:r>
            <a:r>
              <a:rPr lang="en-US" dirty="0"/>
              <a:t> Al-Qur’an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hadits-hadits</a:t>
            </a:r>
            <a:r>
              <a:rPr lang="en-US" dirty="0"/>
              <a:t> </a:t>
            </a:r>
            <a:r>
              <a:rPr lang="en-US" dirty="0" err="1"/>
              <a:t>Nabi</a:t>
            </a:r>
            <a:endParaRPr lang="en-US" dirty="0"/>
          </a:p>
          <a:p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kauniah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wujud</a:t>
            </a:r>
            <a:r>
              <a:rPr lang="en-US" dirty="0"/>
              <a:t> di </a:t>
            </a:r>
            <a:r>
              <a:rPr lang="en-US" dirty="0" err="1"/>
              <a:t>sekeliling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Allah. </a:t>
            </a:r>
            <a:r>
              <a:rPr lang="en-US" dirty="0" err="1"/>
              <a:t>Ayat-ayat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07020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ID" dirty="0" err="1"/>
              <a:t>Ayat</a:t>
            </a:r>
            <a:r>
              <a:rPr lang="en-ID" dirty="0"/>
              <a:t> </a:t>
            </a:r>
            <a:r>
              <a:rPr lang="en-ID" dirty="0" err="1"/>
              <a:t>Qauliyah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lahirnya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disiplin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agama,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Fiqih</a:t>
            </a:r>
            <a:r>
              <a:rPr lang="en-ID" dirty="0"/>
              <a:t>,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Tafsir</a:t>
            </a:r>
            <a:r>
              <a:rPr lang="en-ID" dirty="0"/>
              <a:t>,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kalam</a:t>
            </a:r>
            <a:r>
              <a:rPr lang="en-ID" dirty="0"/>
              <a:t>, </a:t>
            </a:r>
            <a:r>
              <a:rPr lang="en-ID" dirty="0" err="1"/>
              <a:t>tasawuf</a:t>
            </a:r>
            <a:r>
              <a:rPr lang="en-ID" dirty="0"/>
              <a:t>, </a:t>
            </a:r>
            <a:r>
              <a:rPr lang="en-ID" dirty="0" err="1"/>
              <a:t>dll</a:t>
            </a:r>
            <a:endParaRPr lang="en-ID" dirty="0"/>
          </a:p>
          <a:p>
            <a:endParaRPr lang="en-ID" dirty="0"/>
          </a:p>
          <a:p>
            <a:r>
              <a:rPr lang="en-ID" dirty="0" err="1"/>
              <a:t>Ayat</a:t>
            </a:r>
            <a:r>
              <a:rPr lang="en-ID" dirty="0"/>
              <a:t> </a:t>
            </a:r>
            <a:r>
              <a:rPr lang="en-ID" dirty="0" err="1"/>
              <a:t>Kauniyah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lahirnya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kealaman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Biologi</a:t>
            </a:r>
            <a:r>
              <a:rPr lang="en-ID" dirty="0"/>
              <a:t>, </a:t>
            </a:r>
            <a:r>
              <a:rPr lang="en-ID" dirty="0" err="1"/>
              <a:t>kedokteran</a:t>
            </a:r>
            <a:r>
              <a:rPr lang="en-ID" dirty="0"/>
              <a:t>, </a:t>
            </a:r>
            <a:r>
              <a:rPr lang="en-ID" dirty="0" err="1"/>
              <a:t>fisika</a:t>
            </a:r>
            <a:r>
              <a:rPr lang="en-ID" dirty="0"/>
              <a:t>, </a:t>
            </a:r>
            <a:r>
              <a:rPr lang="en-ID" dirty="0" err="1"/>
              <a:t>sosiologi</a:t>
            </a:r>
            <a:r>
              <a:rPr lang="en-ID" dirty="0"/>
              <a:t>, </a:t>
            </a:r>
            <a:r>
              <a:rPr lang="en-ID" dirty="0" err="1"/>
              <a:t>psikologi</a:t>
            </a:r>
            <a:r>
              <a:rPr lang="en-ID" dirty="0"/>
              <a:t>,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dll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8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Alqur’an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Hadist</a:t>
            </a:r>
            <a:r>
              <a:rPr lang="en-ID" dirty="0"/>
              <a:t> </a:t>
            </a:r>
            <a:r>
              <a:rPr lang="en-ID" dirty="0" err="1"/>
              <a:t>bicara</a:t>
            </a:r>
            <a:r>
              <a:rPr lang="en-ID" dirty="0"/>
              <a:t> </a:t>
            </a:r>
            <a:r>
              <a:rPr lang="en-ID" dirty="0" err="1"/>
              <a:t>ilmu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/>
              <a:t>‏{‏‏يَرْفَعِ اللَّهُ الَّذِينَ آمَنُوا مِنكُمْ وَالَّذِينَ أُوتُوا الْعِلْمَ دَرَجَاتٍ‏} ‏[‏المجادلة‏:‏ 11‏]‏</a:t>
            </a:r>
            <a:endParaRPr lang="en-US" dirty="0"/>
          </a:p>
          <a:p>
            <a:pPr algn="r" rtl="1"/>
            <a:r>
              <a:rPr lang="ar-SA"/>
              <a:t>إِذَا مَاتَ الْإِنْسَانُ انْقَطَعَ عَمَلُهُ إِلَّا مِنْ ثَلَاثَةٍ مِنْ صَدَقَةٍ جَارِيَةٍ وَعِلْمٍ يُنْتَفَعُ بِهِ وَوَلَدٍ صَالِحٍ يَدْعُو لَهُ</a:t>
            </a:r>
            <a:endParaRPr lang="ar-SA" dirty="0"/>
          </a:p>
          <a:p>
            <a:pPr algn="r" rtl="1"/>
            <a:r>
              <a:rPr lang="ar-SA" dirty="0"/>
              <a:t>اطلبوا العلم ولو بالصين ، فإن طلب العلم فريضة على كل مسلم</a:t>
            </a:r>
            <a:endParaRPr lang="en-US" dirty="0"/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مَن سَلَكَ طَرِيقًا َيلْتَمِسُ فِيْهِ عِلْمًا سَهَّلَ اللهُ لَهُ  طَرِيْقًا ِإلىَ  اْلجَنَّةِ   (رواه مسلم)</a:t>
            </a:r>
          </a:p>
          <a:p>
            <a:pPr algn="r" rtl="1"/>
            <a:r>
              <a:rPr lang="ar-SA" dirty="0"/>
              <a:t>إن أشد الناس عذابا يوم القيامة عالم لم ينفعه الله بعلمه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8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3744416"/>
          </a:xfrm>
        </p:spPr>
        <p:txBody>
          <a:bodyPr>
            <a:noAutofit/>
          </a:bodyPr>
          <a:lstStyle/>
          <a:p>
            <a:pPr algn="r" rtl="1"/>
            <a:r>
              <a:rPr lang="ar-SA" sz="3600" dirty="0"/>
              <a:t>‏اللَّهُمَّ إِنِّي أَعُوذُ بِكَ مِنْ عِلْمٍ لَا يَنْفَعُ وَمِنْ قَلْبٍ لَا يَخْشَعُ وَمِنْ نَفْسٍ لَا تَشْبَعُ وَمِنْ دَعْوَةٍ لَا يُسْتَجَابُ لَهَا</a:t>
            </a:r>
            <a:endParaRPr lang="ar-SA" sz="3600" dirty="0">
              <a:solidFill>
                <a:srgbClr val="002060"/>
              </a:solidFill>
            </a:endParaRPr>
          </a:p>
          <a:p>
            <a:pPr algn="r" rtl="1"/>
            <a:r>
              <a:rPr lang="ar-SA" sz="3600" dirty="0"/>
              <a:t>عَنْ جَابِرِ بْنِ عَبْدِ اللَّهِ، أَنَّ النَّبِيَّ صَلَّى اللهُ عَلَيْهِ وَسَلَّمَ قَالَ: «لَا تَعَلَّمُوا الْعِلْمَ لِتُبَاهُوا بِهِ الْعُلَمَاءَ، وَلَا لِتُمَارُوا بِهِ السُّفَهَاءَ، وَلَا تَخَيَّرُوا بِهِ الْمَجَالِسَ، فَمَنْ فَعَلَ ذَلِكَ فَالنَّارُ النَّارُ</a:t>
            </a:r>
            <a:r>
              <a:rPr lang="en-ID" sz="3600" dirty="0"/>
              <a:t>)</a:t>
            </a:r>
            <a:r>
              <a:rPr lang="ar-SA" sz="3600" dirty="0"/>
              <a:t>ابن ماجة)</a:t>
            </a:r>
          </a:p>
          <a:p>
            <a:pPr marL="0" indent="0" algn="r" rtl="1">
              <a:buNone/>
            </a:pPr>
            <a:br>
              <a:rPr lang="ar-SA" sz="3600" dirty="0"/>
            </a:br>
            <a:endParaRPr lang="ar-SA" sz="3600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759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64838-E9C0-3C93-C71B-48FE9193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AKHLAK MENCARI ILMU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5EB26-6D3F-5CA6-1F5C-58657A0DD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Menata</a:t>
            </a:r>
            <a:r>
              <a:rPr lang="en-US" sz="3600" dirty="0"/>
              <a:t> </a:t>
            </a:r>
            <a:r>
              <a:rPr lang="en-US" sz="3600" dirty="0" err="1"/>
              <a:t>niat</a:t>
            </a:r>
            <a:r>
              <a:rPr lang="en-US" sz="3600" dirty="0"/>
              <a:t>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menjalankan</a:t>
            </a:r>
            <a:r>
              <a:rPr lang="en-US" sz="3600" dirty="0"/>
              <a:t> </a:t>
            </a:r>
            <a:r>
              <a:rPr lang="en-US" sz="3600" dirty="0" err="1"/>
              <a:t>perintah</a:t>
            </a:r>
            <a:r>
              <a:rPr lang="en-US" sz="3600" dirty="0"/>
              <a:t> Allah dan </a:t>
            </a:r>
            <a:r>
              <a:rPr lang="en-US" sz="3600" dirty="0" err="1"/>
              <a:t>Rasulnya</a:t>
            </a:r>
            <a:endParaRPr lang="en-US" sz="3600" dirty="0"/>
          </a:p>
          <a:p>
            <a:r>
              <a:rPr lang="en-US" sz="3600" dirty="0" err="1"/>
              <a:t>Mengiringi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beribadah</a:t>
            </a:r>
            <a:r>
              <a:rPr lang="en-US" sz="3600" dirty="0"/>
              <a:t> </a:t>
            </a:r>
            <a:r>
              <a:rPr lang="en-US" sz="3600" dirty="0" err="1"/>
              <a:t>kpd</a:t>
            </a:r>
            <a:r>
              <a:rPr lang="en-US" sz="3600" dirty="0"/>
              <a:t> Allah</a:t>
            </a:r>
          </a:p>
          <a:p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takabbur</a:t>
            </a:r>
            <a:endParaRPr lang="en-US" sz="3600" dirty="0"/>
          </a:p>
          <a:p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kecurangan</a:t>
            </a:r>
            <a:endParaRPr lang="en-US" sz="3600" dirty="0"/>
          </a:p>
          <a:p>
            <a:r>
              <a:rPr lang="en-US" sz="3600" dirty="0" err="1"/>
              <a:t>Menghormati</a:t>
            </a:r>
            <a:r>
              <a:rPr lang="en-US" sz="3600" dirty="0"/>
              <a:t> guru/</a:t>
            </a:r>
            <a:r>
              <a:rPr lang="en-US" sz="3600" dirty="0" err="1"/>
              <a:t>dosen</a:t>
            </a:r>
            <a:endParaRPr lang="en-US" sz="3600" dirty="0"/>
          </a:p>
          <a:p>
            <a:r>
              <a:rPr lang="en-US" sz="3600" dirty="0" err="1"/>
              <a:t>Mendoakan</a:t>
            </a:r>
            <a:r>
              <a:rPr lang="en-US" sz="3600" dirty="0"/>
              <a:t> </a:t>
            </a:r>
            <a:r>
              <a:rPr lang="en-US" sz="3600" dirty="0" err="1"/>
              <a:t>orangtua</a:t>
            </a:r>
            <a:r>
              <a:rPr lang="en-US" sz="3600" dirty="0"/>
              <a:t> dan guru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2910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Ilmu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Berujung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pengakuan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kebesaran</a:t>
            </a:r>
            <a:r>
              <a:rPr lang="en-ID" dirty="0"/>
              <a:t> Allah</a:t>
            </a:r>
          </a:p>
          <a:p>
            <a:endParaRPr lang="en-ID" dirty="0"/>
          </a:p>
          <a:p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sebanyak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kemanfaatan</a:t>
            </a:r>
            <a:endParaRPr lang="en-ID" dirty="0"/>
          </a:p>
          <a:p>
            <a:endParaRPr lang="en-ID" dirty="0"/>
          </a:p>
          <a:p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kemaslahatan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8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TOKOH-TOKOH INSPIRATIF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Abu 'Ali al-</a:t>
            </a:r>
            <a:r>
              <a:rPr lang="en-US" dirty="0" err="1"/>
              <a:t>Husayn</a:t>
            </a:r>
            <a:r>
              <a:rPr lang="en-US" dirty="0"/>
              <a:t> bin 'Abdullah </a:t>
            </a:r>
            <a:r>
              <a:rPr lang="en-US" b="1" dirty="0"/>
              <a:t>bin </a:t>
            </a:r>
            <a:r>
              <a:rPr lang="en-US" b="1" dirty="0" err="1"/>
              <a:t>Sīnā</a:t>
            </a:r>
            <a:r>
              <a:rPr lang="en-US" b="1" dirty="0"/>
              <a:t> </a:t>
            </a:r>
            <a:r>
              <a:rPr lang="en-ID" dirty="0"/>
              <a:t>(</a:t>
            </a:r>
            <a:r>
              <a:rPr lang="en-ID" dirty="0" err="1"/>
              <a:t>Avisena</a:t>
            </a:r>
            <a:r>
              <a:rPr lang="en-ID" dirty="0"/>
              <a:t>) </a:t>
            </a:r>
            <a:r>
              <a:rPr lang="en-ID" dirty="0">
                <a:sym typeface="Wingdings" pitchFamily="2" charset="2"/>
              </a:rPr>
              <a:t> </a:t>
            </a:r>
            <a:r>
              <a:rPr lang="en-ID" dirty="0" err="1">
                <a:sym typeface="Wingdings" pitchFamily="2" charset="2"/>
              </a:rPr>
              <a:t>Ahli</a:t>
            </a:r>
            <a:r>
              <a:rPr lang="en-ID" dirty="0">
                <a:sym typeface="Wingdings" pitchFamily="2" charset="2"/>
              </a:rPr>
              <a:t> di </a:t>
            </a:r>
            <a:r>
              <a:rPr lang="en-ID" dirty="0" err="1">
                <a:sym typeface="Wingdings" pitchFamily="2" charset="2"/>
              </a:rPr>
              <a:t>bidang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ID" dirty="0" err="1">
                <a:sym typeface="Wingdings" pitchFamily="2" charset="2"/>
              </a:rPr>
              <a:t>kesehatan</a:t>
            </a:r>
            <a:endParaRPr lang="en-ID" dirty="0"/>
          </a:p>
          <a:p>
            <a:r>
              <a:rPr lang="en-US" dirty="0"/>
              <a:t>Abu </a:t>
            </a:r>
            <a:r>
              <a:rPr lang="en-US" dirty="0" err="1"/>
              <a:t>Walid</a:t>
            </a:r>
            <a:r>
              <a:rPr lang="en-US" dirty="0"/>
              <a:t> Muhammad </a:t>
            </a:r>
            <a:r>
              <a:rPr lang="en-US" b="1" dirty="0"/>
              <a:t>bin </a:t>
            </a:r>
            <a:r>
              <a:rPr lang="en-US" b="1" dirty="0" err="1"/>
              <a:t>Rusyd</a:t>
            </a:r>
            <a:r>
              <a:rPr lang="en-US" b="1" dirty="0"/>
              <a:t> </a:t>
            </a:r>
            <a:r>
              <a:rPr lang="en-ID" dirty="0"/>
              <a:t>(</a:t>
            </a:r>
            <a:r>
              <a:rPr lang="en-ID" dirty="0" err="1"/>
              <a:t>Averrous</a:t>
            </a:r>
            <a:r>
              <a:rPr lang="en-ID" dirty="0"/>
              <a:t>) </a:t>
            </a:r>
            <a:r>
              <a:rPr lang="en-ID" dirty="0">
                <a:sym typeface="Wingdings" pitchFamily="2" charset="2"/>
              </a:rPr>
              <a:t> </a:t>
            </a:r>
            <a:r>
              <a:rPr lang="en-ID" dirty="0" err="1">
                <a:sym typeface="Wingdings" pitchFamily="2" charset="2"/>
              </a:rPr>
              <a:t>Ahli</a:t>
            </a:r>
            <a:r>
              <a:rPr lang="en-ID" dirty="0">
                <a:sym typeface="Wingdings" pitchFamily="2" charset="2"/>
              </a:rPr>
              <a:t> di </a:t>
            </a:r>
            <a:r>
              <a:rPr lang="en-ID" dirty="0" err="1">
                <a:sym typeface="Wingdings" pitchFamily="2" charset="2"/>
              </a:rPr>
              <a:t>bidang</a:t>
            </a:r>
            <a:r>
              <a:rPr lang="en-ID" dirty="0">
                <a:sym typeface="Wingdings" pitchFamily="2" charset="2"/>
              </a:rPr>
              <a:t> </a:t>
            </a:r>
            <a:r>
              <a:rPr lang="en-US" dirty="0" err="1"/>
              <a:t>filsafat</a:t>
            </a:r>
            <a:r>
              <a:rPr lang="en-US" dirty="0"/>
              <a:t>, </a:t>
            </a:r>
            <a:r>
              <a:rPr lang="en-US" dirty="0" err="1"/>
              <a:t>akidah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teologi</a:t>
            </a:r>
            <a:r>
              <a:rPr lang="en-US" dirty="0"/>
              <a:t> Islam, </a:t>
            </a:r>
            <a:r>
              <a:rPr lang="en-US" dirty="0" err="1"/>
              <a:t>kedokteran</a:t>
            </a:r>
            <a:r>
              <a:rPr lang="en-US" dirty="0"/>
              <a:t>, </a:t>
            </a:r>
            <a:r>
              <a:rPr lang="en-US" dirty="0" err="1"/>
              <a:t>astronomi</a:t>
            </a:r>
            <a:r>
              <a:rPr lang="en-US" dirty="0"/>
              <a:t>, </a:t>
            </a:r>
            <a:r>
              <a:rPr lang="en-US" dirty="0" err="1"/>
              <a:t>fisika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Islam,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linguistik</a:t>
            </a:r>
            <a:endParaRPr lang="en-ID" dirty="0"/>
          </a:p>
          <a:p>
            <a:r>
              <a:rPr lang="en-US" dirty="0"/>
              <a:t>Muhammad </a:t>
            </a:r>
            <a:r>
              <a:rPr lang="en-US" dirty="0" err="1"/>
              <a:t>ibn</a:t>
            </a:r>
            <a:r>
              <a:rPr lang="en-US" dirty="0"/>
              <a:t> Musa al-</a:t>
            </a:r>
            <a:r>
              <a:rPr lang="en-US" dirty="0" err="1"/>
              <a:t>Khawarizmi</a:t>
            </a:r>
            <a:r>
              <a:rPr lang="en-US" dirty="0"/>
              <a:t>  (Al </a:t>
            </a:r>
            <a:r>
              <a:rPr lang="en-US" dirty="0" err="1"/>
              <a:t>Ghoritma</a:t>
            </a:r>
            <a:r>
              <a:rPr lang="en-US" dirty="0"/>
              <a:t>)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Ahli</a:t>
            </a:r>
            <a:r>
              <a:rPr lang="en-US" dirty="0">
                <a:sym typeface="Wingdings" pitchFamily="2" charset="2"/>
              </a:rPr>
              <a:t> di </a:t>
            </a:r>
            <a:r>
              <a:rPr lang="en-US" dirty="0" err="1">
                <a:sym typeface="Wingdings" pitchFamily="2" charset="2"/>
              </a:rPr>
              <a:t>bidang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/>
              <a:t>matematika</a:t>
            </a:r>
            <a:r>
              <a:rPr lang="en-US" dirty="0"/>
              <a:t>, </a:t>
            </a:r>
            <a:r>
              <a:rPr lang="en-US" dirty="0" err="1"/>
              <a:t>astronomi</a:t>
            </a:r>
            <a:r>
              <a:rPr lang="en-US" dirty="0"/>
              <a:t>, </a:t>
            </a:r>
            <a:r>
              <a:rPr lang="en-US" dirty="0" err="1"/>
              <a:t>astrologi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geografi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03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382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MEMADUKAN ILMU AGAMA DAN UMUM</vt:lpstr>
      <vt:lpstr>  </vt:lpstr>
      <vt:lpstr>Mengenal Ayat-ayat Allah</vt:lpstr>
      <vt:lpstr>PowerPoint Presentation</vt:lpstr>
      <vt:lpstr>Alqur’an dan Hadist bicara ilmu</vt:lpstr>
      <vt:lpstr>PowerPoint Presentation</vt:lpstr>
      <vt:lpstr>AKHLAK MENCARI ILMU</vt:lpstr>
      <vt:lpstr>Nilai Ilmu</vt:lpstr>
      <vt:lpstr>TOKOH-TOKOH INSPIRATIF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MEMADUKAN ILMU AGAMA DAN UMUM</dc:title>
  <dc:creator>Munjin Nasih</dc:creator>
  <cp:lastModifiedBy>Ahmad Munjin Nasih</cp:lastModifiedBy>
  <cp:revision>25</cp:revision>
  <dcterms:created xsi:type="dcterms:W3CDTF">2019-09-14T15:41:23Z</dcterms:created>
  <dcterms:modified xsi:type="dcterms:W3CDTF">2023-01-28T01:04:12Z</dcterms:modified>
</cp:coreProperties>
</file>